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47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54908-4576-4232-96D9-A11EC37A9AE7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936B0-A2C0-47EE-B6FA-3D3115494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316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936B0-A2C0-47EE-B6FA-3D311549401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398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05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01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68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432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6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93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034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562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5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397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42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955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565F0-4D38-4DEC-8837-753596798C54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06528-D4C7-4673-B728-9C28A3A90585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12192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 sz="1800"/>
          </a:p>
        </p:txBody>
      </p:sp>
    </p:spTree>
    <p:extLst>
      <p:ext uri="{BB962C8B-B14F-4D97-AF65-F5344CB8AC3E}">
        <p14:creationId xmlns:p14="http://schemas.microsoft.com/office/powerpoint/2010/main" val="4170940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90B6DD-0AC9-4821-8FA8-4081BCE5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54746"/>
            <a:ext cx="8689976" cy="253218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Презентация к уроку английского языка </a:t>
            </a:r>
            <a:br>
              <a:rPr lang="ru-RU" dirty="0"/>
            </a:br>
            <a:r>
              <a:rPr lang="ru-RU" dirty="0"/>
              <a:t>в 9 классе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944A925-ABDB-4206-92FF-7DC544B67D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1011" y="2926080"/>
            <a:ext cx="9460939" cy="320743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5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 </a:t>
            </a:r>
            <a:r>
              <a:rPr lang="ru-RU" sz="5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</a:t>
            </a:r>
            <a:r>
              <a:rPr lang="ru-RU" sz="5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Literature</a:t>
            </a:r>
            <a:r>
              <a:rPr lang="ru-RU" sz="5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</a:p>
          <a:p>
            <a:pPr algn="r"/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r"/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r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Автор: Голубева Татьяна Викторовна,</a:t>
            </a:r>
          </a:p>
          <a:p>
            <a:pPr algn="r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Учитель иностранных языков, </a:t>
            </a:r>
          </a:p>
          <a:p>
            <a:pPr algn="r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МБОУ 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Чагодская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средняя общеобразовательная школа»</a:t>
            </a:r>
          </a:p>
        </p:txBody>
      </p:sp>
    </p:spTree>
    <p:extLst>
      <p:ext uri="{BB962C8B-B14F-4D97-AF65-F5344CB8AC3E}">
        <p14:creationId xmlns:p14="http://schemas.microsoft.com/office/powerpoint/2010/main" val="537891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4321ED-4651-4B3B-92D1-C4490B123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What types of art do you know? Do you know any unusual types of art?  ">
            <a:extLst>
              <a:ext uri="{FF2B5EF4-FFF2-40B4-BE49-F238E27FC236}">
                <a16:creationId xmlns:a16="http://schemas.microsoft.com/office/drawing/2014/main" id="{4E2CE0EF-F096-44A4-8902-8C2A87C2E814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26" y="164893"/>
            <a:ext cx="10912839" cy="64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025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02348D-26FA-4CBE-BE24-81AE9EE57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1D1D1B"/>
                </a:solidFill>
                <a:effectLst/>
                <a:latin typeface="robotolight"/>
              </a:rPr>
              <a:t>Match the words to the pictures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66635D6-5A91-444F-B139-5805DB473F56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593" y="1716883"/>
            <a:ext cx="3715065" cy="292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6C05C13-F3FE-4D33-A7DC-B223515B9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26" y="1766497"/>
            <a:ext cx="3515818" cy="287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07555744-B480-409C-8168-C46E4B029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11" y="1668165"/>
            <a:ext cx="3447738" cy="297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1940B65-F45A-448D-A61C-E359DA1E560A}"/>
              </a:ext>
            </a:extLst>
          </p:cNvPr>
          <p:cNvSpPr txBox="1"/>
          <p:nvPr/>
        </p:nvSpPr>
        <p:spPr>
          <a:xfrm>
            <a:off x="913774" y="5116174"/>
            <a:ext cx="68375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200" b="0" i="0" dirty="0">
                <a:solidFill>
                  <a:srgbClr val="000000"/>
                </a:solidFill>
                <a:effectLst/>
                <a:latin typeface="robotoregular"/>
              </a:rPr>
              <a:t>Stage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robotoregular"/>
              </a:rPr>
              <a:t>,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robotoregular"/>
              </a:rPr>
              <a:t>potter’s wheel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robotoregular"/>
              </a:rPr>
              <a:t>, </a:t>
            </a:r>
            <a:r>
              <a:rPr lang="en-US" sz="3200" b="0" i="0" dirty="0" err="1">
                <a:solidFill>
                  <a:srgbClr val="000000"/>
                </a:solidFill>
                <a:effectLst/>
                <a:latin typeface="robotoregular"/>
              </a:rPr>
              <a:t>watercolours</a:t>
            </a:r>
            <a:endParaRPr lang="en-US" sz="3200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</p:spTree>
    <p:extLst>
      <p:ext uri="{BB962C8B-B14F-4D97-AF65-F5344CB8AC3E}">
        <p14:creationId xmlns:p14="http://schemas.microsoft.com/office/powerpoint/2010/main" val="1553567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E67281-0C04-4E8E-B842-DBD9D501F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280621"/>
          </a:xfrm>
        </p:spPr>
        <p:txBody>
          <a:bodyPr/>
          <a:lstStyle/>
          <a:p>
            <a:r>
              <a:rPr lang="en-US" b="0" i="0" dirty="0">
                <a:solidFill>
                  <a:srgbClr val="1D1D1B"/>
                </a:solidFill>
                <a:effectLst/>
                <a:latin typeface="robotolight"/>
              </a:rPr>
              <a:t>Match the words to the pictures</a:t>
            </a: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4241247-2833-4A7F-B1E7-1969185251DB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4" y="1579587"/>
            <a:ext cx="3892648" cy="254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F4DD1DB-3D76-435B-93B1-DCD72E159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422" y="1796709"/>
            <a:ext cx="3198095" cy="232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9E79A2E-6D83-48F2-9C38-D74D72BB0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70" y="1571625"/>
            <a:ext cx="3198095" cy="2550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5EF149F-0387-4AB4-B2BC-13AD12D5D7BB}"/>
              </a:ext>
            </a:extLst>
          </p:cNvPr>
          <p:cNvSpPr txBox="1"/>
          <p:nvPr/>
        </p:nvSpPr>
        <p:spPr>
          <a:xfrm>
            <a:off x="1600199" y="4958863"/>
            <a:ext cx="89927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dirty="0"/>
              <a:t>Clay</a:t>
            </a:r>
            <a:r>
              <a:rPr lang="ru-RU" sz="5400" dirty="0"/>
              <a:t>, </a:t>
            </a:r>
            <a:r>
              <a:rPr lang="en-US" sz="5400" dirty="0"/>
              <a:t>tripod</a:t>
            </a:r>
            <a:r>
              <a:rPr lang="ru-RU" sz="5400" dirty="0"/>
              <a:t>, </a:t>
            </a:r>
            <a:r>
              <a:rPr lang="en-US" sz="5400" dirty="0"/>
              <a:t>easel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245921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E55646-CFF2-4D84-A9C1-7E1EDEEAF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240603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A05D4FC-9A70-4948-A2C5-F3EF2CF35112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55" y="-618978"/>
            <a:ext cx="10241280" cy="727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753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388C0-038B-4109-8A94-5394A2554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B849A9-56E8-48CA-9542-4EB9949FF4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20505" y="390526"/>
            <a:ext cx="10757095" cy="56578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/>
              <a:t>Complete the table</a:t>
            </a:r>
            <a:endParaRPr lang="ru-RU" sz="4400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9ACCEB9D-054B-4186-A5D3-E2510F424A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979319"/>
              </p:ext>
            </p:extLst>
          </p:nvPr>
        </p:nvGraphicFramePr>
        <p:xfrm>
          <a:off x="677331" y="1417638"/>
          <a:ext cx="9333444" cy="4630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1148">
                  <a:extLst>
                    <a:ext uri="{9D8B030D-6E8A-4147-A177-3AD203B41FA5}">
                      <a16:colId xmlns:a16="http://schemas.microsoft.com/office/drawing/2014/main" val="3782238774"/>
                    </a:ext>
                  </a:extLst>
                </a:gridCol>
                <a:gridCol w="3111148">
                  <a:extLst>
                    <a:ext uri="{9D8B030D-6E8A-4147-A177-3AD203B41FA5}">
                      <a16:colId xmlns:a16="http://schemas.microsoft.com/office/drawing/2014/main" val="2088595266"/>
                    </a:ext>
                  </a:extLst>
                </a:gridCol>
                <a:gridCol w="3111148">
                  <a:extLst>
                    <a:ext uri="{9D8B030D-6E8A-4147-A177-3AD203B41FA5}">
                      <a16:colId xmlns:a16="http://schemas.microsoft.com/office/drawing/2014/main" val="2680820532"/>
                    </a:ext>
                  </a:extLst>
                </a:gridCol>
              </a:tblGrid>
              <a:tr h="463074">
                <a:tc>
                  <a:txBody>
                    <a:bodyPr/>
                    <a:lstStyle/>
                    <a:p>
                      <a:r>
                        <a:rPr lang="en-US" dirty="0"/>
                        <a:t>Adjective /adverb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Comparative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Superlative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264181"/>
                  </a:ext>
                </a:extLst>
              </a:tr>
              <a:tr h="463074">
                <a:tc>
                  <a:txBody>
                    <a:bodyPr/>
                    <a:lstStyle/>
                    <a:p>
                      <a:r>
                        <a:rPr lang="en-US" dirty="0"/>
                        <a:t>1 young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7841552"/>
                  </a:ext>
                </a:extLst>
              </a:tr>
              <a:tr h="463074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latest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638729"/>
                  </a:ext>
                </a:extLst>
              </a:tr>
              <a:tr h="463074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bigger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420265"/>
                  </a:ext>
                </a:extLst>
              </a:tr>
              <a:tr h="463074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more talented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0580222"/>
                  </a:ext>
                </a:extLst>
              </a:tr>
              <a:tr h="463074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best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5758539"/>
                  </a:ext>
                </a:extLst>
              </a:tr>
              <a:tr h="463074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less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1059104"/>
                  </a:ext>
                </a:extLst>
              </a:tr>
              <a:tr h="463074">
                <a:tc>
                  <a:txBody>
                    <a:bodyPr/>
                    <a:lstStyle/>
                    <a:p>
                      <a:r>
                        <a:rPr lang="en-US" dirty="0"/>
                        <a:t>7 carefully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690051"/>
                  </a:ext>
                </a:extLst>
              </a:tr>
              <a:tr h="463074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least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3670507"/>
                  </a:ext>
                </a:extLst>
              </a:tr>
              <a:tr h="463074">
                <a:tc>
                  <a:txBody>
                    <a:bodyPr/>
                    <a:lstStyle/>
                    <a:p>
                      <a:r>
                        <a:rPr lang="en-US" dirty="0"/>
                        <a:t>9 famous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671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2628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AB2EB0-407D-4D1E-8C2C-4797E1DFD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yourself</a:t>
            </a:r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86E4772B-1D60-4519-8746-BAA259760E04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05340730"/>
              </p:ext>
            </p:extLst>
          </p:nvPr>
        </p:nvGraphicFramePr>
        <p:xfrm>
          <a:off x="323850" y="1417637"/>
          <a:ext cx="10325100" cy="5240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1700">
                  <a:extLst>
                    <a:ext uri="{9D8B030D-6E8A-4147-A177-3AD203B41FA5}">
                      <a16:colId xmlns:a16="http://schemas.microsoft.com/office/drawing/2014/main" val="2214169994"/>
                    </a:ext>
                  </a:extLst>
                </a:gridCol>
                <a:gridCol w="3441700">
                  <a:extLst>
                    <a:ext uri="{9D8B030D-6E8A-4147-A177-3AD203B41FA5}">
                      <a16:colId xmlns:a16="http://schemas.microsoft.com/office/drawing/2014/main" val="1941346281"/>
                    </a:ext>
                  </a:extLst>
                </a:gridCol>
                <a:gridCol w="3441700">
                  <a:extLst>
                    <a:ext uri="{9D8B030D-6E8A-4147-A177-3AD203B41FA5}">
                      <a16:colId xmlns:a16="http://schemas.microsoft.com/office/drawing/2014/main" val="3562490804"/>
                    </a:ext>
                  </a:extLst>
                </a:gridCol>
              </a:tblGrid>
              <a:tr h="524034">
                <a:tc>
                  <a:txBody>
                    <a:bodyPr/>
                    <a:lstStyle/>
                    <a:p>
                      <a:r>
                        <a:rPr lang="en-US" dirty="0"/>
                        <a:t>Adjective /adverb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Comparative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Superlative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416172"/>
                  </a:ext>
                </a:extLst>
              </a:tr>
              <a:tr h="524034">
                <a:tc>
                  <a:txBody>
                    <a:bodyPr/>
                    <a:lstStyle/>
                    <a:p>
                      <a:r>
                        <a:rPr lang="en-US" dirty="0"/>
                        <a:t>1 young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younger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youngest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0706005"/>
                  </a:ext>
                </a:extLst>
              </a:tr>
              <a:tr h="524034">
                <a:tc>
                  <a:txBody>
                    <a:bodyPr/>
                    <a:lstStyle/>
                    <a:p>
                      <a:r>
                        <a:rPr lang="en-US" dirty="0"/>
                        <a:t>2 late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later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latest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915674"/>
                  </a:ext>
                </a:extLst>
              </a:tr>
              <a:tr h="524034">
                <a:tc>
                  <a:txBody>
                    <a:bodyPr/>
                    <a:lstStyle/>
                    <a:p>
                      <a:r>
                        <a:rPr lang="en-US" dirty="0"/>
                        <a:t>3 big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bigger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biggest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792110"/>
                  </a:ext>
                </a:extLst>
              </a:tr>
              <a:tr h="524034">
                <a:tc>
                  <a:txBody>
                    <a:bodyPr/>
                    <a:lstStyle/>
                    <a:p>
                      <a:r>
                        <a:rPr lang="en-US" dirty="0"/>
                        <a:t>4 talented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more talented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most talented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277825"/>
                  </a:ext>
                </a:extLst>
              </a:tr>
              <a:tr h="524034">
                <a:tc>
                  <a:txBody>
                    <a:bodyPr/>
                    <a:lstStyle/>
                    <a:p>
                      <a:r>
                        <a:rPr lang="en-US" dirty="0"/>
                        <a:t>5 good/well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better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best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8894967"/>
                  </a:ext>
                </a:extLst>
              </a:tr>
              <a:tr h="524034">
                <a:tc>
                  <a:txBody>
                    <a:bodyPr/>
                    <a:lstStyle/>
                    <a:p>
                      <a:r>
                        <a:rPr lang="en-US" dirty="0"/>
                        <a:t>6 little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less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least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1193991"/>
                  </a:ext>
                </a:extLst>
              </a:tr>
              <a:tr h="524034">
                <a:tc>
                  <a:txBody>
                    <a:bodyPr/>
                    <a:lstStyle/>
                    <a:p>
                      <a:r>
                        <a:rPr lang="en-US" dirty="0"/>
                        <a:t>7 carefully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more careful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most careful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223666"/>
                  </a:ext>
                </a:extLst>
              </a:tr>
              <a:tr h="524034">
                <a:tc>
                  <a:txBody>
                    <a:bodyPr/>
                    <a:lstStyle/>
                    <a:p>
                      <a:r>
                        <a:rPr lang="en-US" dirty="0"/>
                        <a:t>8 little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less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least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5204325"/>
                  </a:ext>
                </a:extLst>
              </a:tr>
              <a:tr h="524034">
                <a:tc>
                  <a:txBody>
                    <a:bodyPr/>
                    <a:lstStyle/>
                    <a:p>
                      <a:r>
                        <a:rPr lang="en-US" dirty="0"/>
                        <a:t>9 famous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more famous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most famous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613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6328495"/>
      </p:ext>
    </p:extLst>
  </p:cSld>
  <p:clrMapOvr>
    <a:masterClrMapping/>
  </p:clrMapOvr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60</TotalTime>
  <Words>133</Words>
  <Application>Microsoft Office PowerPoint</Application>
  <PresentationFormat>Широкоэкранный</PresentationFormat>
  <Paragraphs>62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robotolight</vt:lpstr>
      <vt:lpstr>robotoregular</vt:lpstr>
      <vt:lpstr>Times New Roman</vt:lpstr>
      <vt:lpstr>La mente</vt:lpstr>
      <vt:lpstr>Презентация к уроку английского языка  в 9 классе </vt:lpstr>
      <vt:lpstr>Презентация PowerPoint</vt:lpstr>
      <vt:lpstr>Match the words to the pictures</vt:lpstr>
      <vt:lpstr>Match the words to the pictures</vt:lpstr>
      <vt:lpstr>Презентация PowerPoint</vt:lpstr>
      <vt:lpstr>Презентация PowerPoint</vt:lpstr>
      <vt:lpstr>Check yourself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английского языка в 9 классе </dc:title>
  <dc:creator>user</dc:creator>
  <cp:lastModifiedBy>Huawei</cp:lastModifiedBy>
  <cp:revision>7</cp:revision>
  <dcterms:created xsi:type="dcterms:W3CDTF">2026-02-04T12:34:04Z</dcterms:created>
  <dcterms:modified xsi:type="dcterms:W3CDTF">2026-02-12T17:31:38Z</dcterms:modified>
</cp:coreProperties>
</file>